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notesMasterIdLst>
    <p:notesMasterId r:id="rId13"/>
  </p:notesMasterIdLst>
  <p:handoutMasterIdLst>
    <p:handoutMasterId r:id="rId14"/>
  </p:handoutMasterIdLst>
  <p:sldIdLst>
    <p:sldId id="264" r:id="rId5"/>
    <p:sldId id="285" r:id="rId6"/>
    <p:sldId id="319" r:id="rId7"/>
    <p:sldId id="320" r:id="rId8"/>
    <p:sldId id="321" r:id="rId9"/>
    <p:sldId id="283" r:id="rId10"/>
    <p:sldId id="284" r:id="rId11"/>
    <p:sldId id="323" r:id="rId12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1071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orient="horz" pos="29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a Bridges" initials="LB" lastIdx="3" clrIdx="0">
    <p:extLst>
      <p:ext uri="{19B8F6BF-5375-455C-9EA6-DF929625EA0E}">
        <p15:presenceInfo xmlns:p15="http://schemas.microsoft.com/office/powerpoint/2012/main" userId="S::lbridges@secureauth.com::5508f1b4-6e31-4490-8792-34bc3f14aa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B145C5-D1FC-485C-B9B6-8429BEA86958}" v="1" dt="2022-01-19T20:15:21.2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5" autoAdjust="0"/>
    <p:restoredTop sz="88690" autoAdjust="0"/>
  </p:normalViewPr>
  <p:slideViewPr>
    <p:cSldViewPr snapToGrid="0" showGuides="1">
      <p:cViewPr varScale="1">
        <p:scale>
          <a:sx n="106" d="100"/>
          <a:sy n="106" d="100"/>
        </p:scale>
        <p:origin x="2190" y="96"/>
      </p:cViewPr>
      <p:guideLst>
        <p:guide orient="horz" pos="1071"/>
        <p:guide pos="3840"/>
        <p:guide orient="horz" pos="2976"/>
      </p:guideLst>
    </p:cSldViewPr>
  </p:slideViewPr>
  <p:outlineViewPr>
    <p:cViewPr>
      <p:scale>
        <a:sx n="33" d="100"/>
        <a:sy n="33" d="100"/>
      </p:scale>
      <p:origin x="0" y="-63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ridges" userId="5508f1b4-6e31-4490-8792-34bc3f14aa32" providerId="ADAL" clId="{6B7C476A-B1FC-4F14-B243-626E50591CD7}"/>
    <pc:docChg chg="modSld">
      <pc:chgData name="Laura Bridges" userId="5508f1b4-6e31-4490-8792-34bc3f14aa32" providerId="ADAL" clId="{6B7C476A-B1FC-4F14-B243-626E50591CD7}" dt="2021-04-12T22:09:51.845" v="3" actId="20577"/>
      <pc:docMkLst>
        <pc:docMk/>
      </pc:docMkLst>
      <pc:sldChg chg="modSp mod">
        <pc:chgData name="Laura Bridges" userId="5508f1b4-6e31-4490-8792-34bc3f14aa32" providerId="ADAL" clId="{6B7C476A-B1FC-4F14-B243-626E50591CD7}" dt="2021-04-12T22:09:51.845" v="3" actId="20577"/>
        <pc:sldMkLst>
          <pc:docMk/>
          <pc:sldMk cId="2125654968" sldId="323"/>
        </pc:sldMkLst>
        <pc:spChg chg="mod">
          <ac:chgData name="Laura Bridges" userId="5508f1b4-6e31-4490-8792-34bc3f14aa32" providerId="ADAL" clId="{6B7C476A-B1FC-4F14-B243-626E50591CD7}" dt="2021-04-12T22:09:51.845" v="3" actId="20577"/>
          <ac:spMkLst>
            <pc:docMk/>
            <pc:sldMk cId="2125654968" sldId="323"/>
            <ac:spMk id="1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E43F5-8472-470F-80B8-12DFDDB692B0}" type="datetimeFigureOut">
              <a:rPr lang="th-TH" smtClean="0"/>
              <a:t>19/01/65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6D4DF-3FEB-4C81-9EA7-3C7131EDFF55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9460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E4A670-A032-4BF2-9801-114F4383953B}" type="datetimeFigureOut">
              <a:rPr lang="th-TH" smtClean="0"/>
              <a:t>19/01/65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034FA-0DE7-4E19-9E6F-31A284D9A11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76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3969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82776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62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91285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19063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54591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6127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034FA-0DE7-4E19-9E6F-31A284D9A113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16887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5542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4418" y="632933"/>
            <a:ext cx="10943167" cy="6392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8" y="366713"/>
            <a:ext cx="10943167" cy="3063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70090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24418" y="632933"/>
            <a:ext cx="10943167" cy="6392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3600" b="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8" y="366713"/>
            <a:ext cx="10943167" cy="3063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  <p:sp>
        <p:nvSpPr>
          <p:cNvPr id="5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670799" y="2418274"/>
            <a:ext cx="1903036" cy="19025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Drag Here</a:t>
            </a:r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 hasCustomPrompt="1"/>
          </p:nvPr>
        </p:nvSpPr>
        <p:spPr>
          <a:xfrm>
            <a:off x="5058799" y="2418274"/>
            <a:ext cx="1903036" cy="19025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Drag Here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8446798" y="2418274"/>
            <a:ext cx="1903036" cy="190254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Drag Here</a:t>
            </a:r>
          </a:p>
        </p:txBody>
      </p:sp>
    </p:spTree>
    <p:extLst>
      <p:ext uri="{BB962C8B-B14F-4D97-AF65-F5344CB8AC3E}">
        <p14:creationId xmlns:p14="http://schemas.microsoft.com/office/powerpoint/2010/main" val="103615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y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24418" y="632933"/>
            <a:ext cx="5827183" cy="639277"/>
          </a:xfrm>
        </p:spPr>
        <p:txBody>
          <a:bodyPr anchor="t">
            <a:noAutofit/>
          </a:bodyPr>
          <a:lstStyle>
            <a:lvl1pPr algn="l">
              <a:lnSpc>
                <a:spcPct val="100000"/>
              </a:lnSpc>
              <a:defRPr sz="4000" b="0" spc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24418" y="366713"/>
            <a:ext cx="5827183" cy="306387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80677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39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984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y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1201533" y="2954160"/>
            <a:ext cx="6938156" cy="985655"/>
          </a:xfrm>
        </p:spPr>
        <p:txBody>
          <a:bodyPr lIns="90000">
            <a:no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1800" b="0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Content here</a:t>
            </a:r>
            <a:endParaRPr lang="th-TH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0508776" y="0"/>
            <a:ext cx="1683224" cy="6858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201533" y="1483515"/>
            <a:ext cx="6938159" cy="848869"/>
          </a:xfrm>
          <a:solidFill>
            <a:schemeClr val="bg1"/>
          </a:solidFill>
        </p:spPr>
        <p:txBody>
          <a:bodyPr lIns="90000" anchor="t">
            <a:noAutofit/>
          </a:bodyPr>
          <a:lstStyle>
            <a:lvl1pPr algn="l">
              <a:lnSpc>
                <a:spcPct val="100000"/>
              </a:lnSpc>
              <a:defRPr sz="4800" b="0" spc="3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TITLE HERE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201531" y="1227727"/>
            <a:ext cx="6938156" cy="329719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400" b="1" baseline="0">
                <a:solidFill>
                  <a:schemeClr val="accent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Additional Content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34964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90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1335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16" r:id="rId2"/>
    <p:sldLayoutId id="2147483738" r:id="rId3"/>
    <p:sldLayoutId id="2147483728" r:id="rId4"/>
    <p:sldLayoutId id="2147483685" r:id="rId5"/>
    <p:sldLayoutId id="2147483739" r:id="rId6"/>
    <p:sldLayoutId id="214748374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3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7287" userDrawn="1">
          <p15:clr>
            <a:srgbClr val="F26B43"/>
          </p15:clr>
        </p15:guide>
        <p15:guide id="4" orient="horz" pos="4065" userDrawn="1">
          <p15:clr>
            <a:srgbClr val="F26B43"/>
          </p15:clr>
        </p15:guide>
        <p15:guide id="5" orient="horz" pos="255" userDrawn="1">
          <p15:clr>
            <a:srgbClr val="F26B43"/>
          </p15:clr>
        </p15:guide>
        <p15:guide id="6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secureauth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secureauth.com" TargetMode="External"/><Relationship Id="rId7" Type="http://schemas.openxmlformats.org/officeDocument/2006/relationships/hyperlink" Target="http://www.secureauth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ecureauth.com/contact" TargetMode="External"/><Relationship Id="rId5" Type="http://schemas.openxmlformats.org/officeDocument/2006/relationships/hyperlink" Target="https://www.secureauth.com/support" TargetMode="External"/><Relationship Id="rId4" Type="http://schemas.openxmlformats.org/officeDocument/2006/relationships/hyperlink" Target="mailto:inside-sales@secureauth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1201533" y="2954160"/>
            <a:ext cx="8393880" cy="2092402"/>
          </a:xfrm>
        </p:spPr>
        <p:txBody>
          <a:bodyPr/>
          <a:lstStyle/>
          <a:p>
            <a:r>
              <a:rPr lang="en-US" dirty="0"/>
              <a:t>These templates are meant for administrators to customize to your organization’s needs and to create a high-level timeline of your communication strategy to end users. This document includes: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Quick Tips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Sample Template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Medium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 Timeline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201533" y="1483515"/>
            <a:ext cx="8903166" cy="848869"/>
          </a:xfrm>
        </p:spPr>
        <p:txBody>
          <a:bodyPr/>
          <a:lstStyle/>
          <a:p>
            <a:r>
              <a:rPr lang="en-GB" dirty="0"/>
              <a:t>HOW TO USE THE TEMPLATES</a:t>
            </a:r>
            <a:endParaRPr lang="th-TH" spc="300" dirty="0"/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Timeline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Text Placeholder 48">
            <a:extLst>
              <a:ext uri="{FF2B5EF4-FFF2-40B4-BE49-F238E27FC236}">
                <a16:creationId xmlns:a16="http://schemas.microsoft.com/office/drawing/2014/main" id="{944E8E97-B57C-47A4-A967-6A6559861E31}"/>
              </a:ext>
            </a:extLst>
          </p:cNvPr>
          <p:cNvSpPr txBox="1">
            <a:spLocks/>
          </p:cNvSpPr>
          <p:nvPr/>
        </p:nvSpPr>
        <p:spPr>
          <a:xfrm>
            <a:off x="1048035" y="6386779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3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6345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4D51E3-7CE3-8843-AF6C-E992144102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01533" y="1325388"/>
            <a:ext cx="6938156" cy="358517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Timeline events are grouped for easy duplication and moving around the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timeline line elements (dotted line and grey background) are also grouped. </a:t>
            </a:r>
            <a:r>
              <a:rPr lang="en-US" b="1" dirty="0"/>
              <a:t>We do not recommend moving these unless absolutely necessary, as they are finicky.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Tip: For fast duplication</a:t>
            </a:r>
          </a:p>
          <a:p>
            <a:pPr marL="971550" lvl="1" indent="-285750"/>
            <a:r>
              <a:rPr lang="en-US" sz="1800" dirty="0"/>
              <a:t>Select the group or item you want to copy</a:t>
            </a:r>
          </a:p>
          <a:p>
            <a:pPr marL="971550" lvl="1" indent="-285750"/>
            <a:r>
              <a:rPr lang="en-US" sz="1800" dirty="0"/>
              <a:t>Hold down the alt key while dragging the item with your mouse</a:t>
            </a:r>
          </a:p>
          <a:p>
            <a:pPr marL="971550" lvl="1" indent="-285750"/>
            <a:r>
              <a:rPr lang="en-US" sz="1800" dirty="0"/>
              <a:t>Release the mouse and then the alt key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AA304-5015-AA48-99DA-15C6C167D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1533" y="476518"/>
            <a:ext cx="6938159" cy="848869"/>
          </a:xfrm>
        </p:spPr>
        <p:txBody>
          <a:bodyPr/>
          <a:lstStyle/>
          <a:p>
            <a:r>
              <a:rPr lang="en-US" dirty="0"/>
              <a:t>Quick Tips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3403FD-F8E3-DA46-8C97-3F0AC45158E7}"/>
              </a:ext>
            </a:extLst>
          </p:cNvPr>
          <p:cNvGrpSpPr/>
          <p:nvPr/>
        </p:nvGrpSpPr>
        <p:grpSpPr>
          <a:xfrm>
            <a:off x="9074551" y="1947441"/>
            <a:ext cx="2673753" cy="2963118"/>
            <a:chOff x="8437943" y="231495"/>
            <a:chExt cx="2673753" cy="296311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B533EC6-D5D4-2A47-83A0-28C37997AD45}"/>
                </a:ext>
              </a:extLst>
            </p:cNvPr>
            <p:cNvSpPr/>
            <p:nvPr/>
          </p:nvSpPr>
          <p:spPr>
            <a:xfrm>
              <a:off x="8437943" y="231495"/>
              <a:ext cx="2673753" cy="29631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3AE2986-70FD-C84C-8510-29C5C9C84A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62397" y="476518"/>
              <a:ext cx="2224843" cy="223407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0CC945-E448-654E-AB85-EFBAFF51EA2C}"/>
                </a:ext>
              </a:extLst>
            </p:cNvPr>
            <p:cNvSpPr txBox="1"/>
            <p:nvPr/>
          </p:nvSpPr>
          <p:spPr>
            <a:xfrm>
              <a:off x="8662397" y="2803192"/>
              <a:ext cx="1886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Screenshot of grouped item</a:t>
              </a:r>
            </a:p>
          </p:txBody>
        </p:sp>
      </p:grpSp>
      <p:sp>
        <p:nvSpPr>
          <p:cNvPr id="21" name="Text Placeholder 1">
            <a:extLst>
              <a:ext uri="{FF2B5EF4-FFF2-40B4-BE49-F238E27FC236}">
                <a16:creationId xmlns:a16="http://schemas.microsoft.com/office/drawing/2014/main" id="{62394583-7DA3-AE44-81B1-37B77389E4B5}"/>
              </a:ext>
            </a:extLst>
          </p:cNvPr>
          <p:cNvSpPr txBox="1">
            <a:spLocks/>
          </p:cNvSpPr>
          <p:nvPr/>
        </p:nvSpPr>
        <p:spPr>
          <a:xfrm>
            <a:off x="1201533" y="4992693"/>
            <a:ext cx="7410035" cy="1388789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Keep in mind: The template timelines all start at Week 1; however, by the time you start communicating to end users, you should be done with or well into the technical implementation of the SecureAuth® Identity Platform.</a:t>
            </a:r>
            <a:endParaRPr lang="en-US" b="1" dirty="0"/>
          </a:p>
          <a:p>
            <a:endParaRPr lang="en-US" sz="1800" dirty="0"/>
          </a:p>
        </p:txBody>
      </p:sp>
      <p:sp>
        <p:nvSpPr>
          <p:cNvPr id="9" name="Text Placeholder 48">
            <a:extLst>
              <a:ext uri="{FF2B5EF4-FFF2-40B4-BE49-F238E27FC236}">
                <a16:creationId xmlns:a16="http://schemas.microsoft.com/office/drawing/2014/main" id="{8E3E02DB-0C2F-4EB6-A816-3B9DAF3C2F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18652" y="6381482"/>
            <a:ext cx="8406701" cy="267239"/>
          </a:xfrm>
        </p:spPr>
        <p:txBody>
          <a:bodyPr/>
          <a:lstStyle/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4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19232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70293" y="0"/>
            <a:ext cx="4221707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/>
          </a:p>
        </p:txBody>
      </p:sp>
      <p:sp>
        <p:nvSpPr>
          <p:cNvPr id="7" name="TextBox 6"/>
          <p:cNvSpPr txBox="1"/>
          <p:nvPr/>
        </p:nvSpPr>
        <p:spPr>
          <a:xfrm>
            <a:off x="1305034" y="2497976"/>
            <a:ext cx="5114734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50" spc="1500" dirty="0">
                <a:solidFill>
                  <a:srgbClr val="0E0E0E"/>
                </a:solidFill>
                <a:latin typeface="Calibri" charset="0"/>
                <a:ea typeface="Calibri" charset="0"/>
                <a:cs typeface="Calibri" charset="0"/>
              </a:rPr>
              <a:t>TIMELINES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16546" y="4509451"/>
            <a:ext cx="1855692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8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4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SAMPLE TIMELINE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-8846" y="3211218"/>
            <a:ext cx="12200846" cy="256982"/>
            <a:chOff x="468313" y="2881181"/>
            <a:chExt cx="10301465" cy="216976"/>
          </a:xfrm>
        </p:grpSpPr>
        <p:sp>
          <p:nvSpPr>
            <p:cNvPr id="4" name="Rectangle 3"/>
            <p:cNvSpPr/>
            <p:nvPr/>
          </p:nvSpPr>
          <p:spPr>
            <a:xfrm>
              <a:off x="468313" y="2881181"/>
              <a:ext cx="1030146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  <a:stCxn id="4" idx="1"/>
            </p:cNvCxnSpPr>
            <p:nvPr/>
          </p:nvCxnSpPr>
          <p:spPr>
            <a:xfrm>
              <a:off x="468313" y="2989669"/>
              <a:ext cx="10164045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0" y="3201709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Start End User Education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3589462" y="3201709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End Users Start 2FA Setup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23C82A4-9561-0B49-B2CB-8E9D94E4EBBE}"/>
              </a:ext>
            </a:extLst>
          </p:cNvPr>
          <p:cNvGrpSpPr/>
          <p:nvPr/>
        </p:nvGrpSpPr>
        <p:grpSpPr>
          <a:xfrm>
            <a:off x="1731616" y="1815212"/>
            <a:ext cx="1735642" cy="1574773"/>
            <a:chOff x="2289682" y="1724305"/>
            <a:chExt cx="1465444" cy="13296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0F2B757-6840-C44F-ACC5-9980B8E8AA35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FF5EFFC-9D7D-0443-9B5E-95AEE6E3C6E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8319D40-9328-874A-A34B-E2BD0210D585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AA18306-479C-384F-BFF1-CC568F8E8A67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New Tool Announcement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What is SecureAuth?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What is 2FA?</a:t>
                </a:r>
              </a:p>
            </p:txBody>
          </p: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76CC698-3296-DD46-B916-0E676FF685C1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4FE4CAA-1622-CF46-BA03-E6E05EA2FCFF}"/>
              </a:ext>
            </a:extLst>
          </p:cNvPr>
          <p:cNvGrpSpPr/>
          <p:nvPr/>
        </p:nvGrpSpPr>
        <p:grpSpPr>
          <a:xfrm>
            <a:off x="2434191" y="3237782"/>
            <a:ext cx="1568540" cy="1785550"/>
            <a:chOff x="2312889" y="1805769"/>
            <a:chExt cx="1324356" cy="150758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6D35352-7411-864E-B056-BB7353C28E36}"/>
                </a:ext>
              </a:extLst>
            </p:cNvPr>
            <p:cNvSpPr/>
            <p:nvPr/>
          </p:nvSpPr>
          <p:spPr>
            <a:xfrm>
              <a:off x="2395443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7ED86171-8220-2D4A-9E83-325EBB2846F9}"/>
                </a:ext>
              </a:extLst>
            </p:cNvPr>
            <p:cNvGrpSpPr/>
            <p:nvPr/>
          </p:nvGrpSpPr>
          <p:grpSpPr>
            <a:xfrm>
              <a:off x="2312889" y="2297571"/>
              <a:ext cx="1324356" cy="1015780"/>
              <a:chOff x="2312889" y="2259471"/>
              <a:chExt cx="1324356" cy="101578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4A8D07E-3D04-4D4D-86F1-F9FE15F38268}"/>
                  </a:ext>
                </a:extLst>
              </p:cNvPr>
              <p:cNvSpPr txBox="1"/>
              <p:nvPr/>
            </p:nvSpPr>
            <p:spPr>
              <a:xfrm>
                <a:off x="231288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2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C53BAF14-8BF4-AD4C-B9D7-726D12B38B00}"/>
                  </a:ext>
                </a:extLst>
              </p:cNvPr>
              <p:cNvSpPr txBox="1"/>
              <p:nvPr/>
            </p:nvSpPr>
            <p:spPr>
              <a:xfrm>
                <a:off x="2312891" y="2454018"/>
                <a:ext cx="1324354" cy="821233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How will this affect my workflow? How does this affect existing work policies?</a:t>
                </a: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BBA1871-B4E7-0A4E-86D9-F7022AB5F8D6}"/>
                </a:ext>
              </a:extLst>
            </p:cNvPr>
            <p:cNvCxnSpPr/>
            <p:nvPr/>
          </p:nvCxnSpPr>
          <p:spPr>
            <a:xfrm>
              <a:off x="2459692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3A20C70-06E8-4D4B-9C4D-69D38F093C3B}"/>
              </a:ext>
            </a:extLst>
          </p:cNvPr>
          <p:cNvGrpSpPr/>
          <p:nvPr/>
        </p:nvGrpSpPr>
        <p:grpSpPr>
          <a:xfrm>
            <a:off x="5707740" y="1359898"/>
            <a:ext cx="1923887" cy="2038956"/>
            <a:chOff x="2726195" y="1332384"/>
            <a:chExt cx="1624384" cy="1721539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3F19F9BF-36DB-0B4E-813D-A598D7AA2C55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5DA53BE-899F-6248-83E0-4B5CB0A18702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F9B722F-2D3C-6A40-B449-CB77967A42E4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3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CCEDC476-9EFC-FB42-A103-E425D28A9DF4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Presentation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All you need to know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Q+A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End User Setup Instructions</a:t>
                </a:r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819E009-A004-9441-9DE7-0DAEE4781FEC}"/>
                </a:ext>
              </a:extLst>
            </p:cNvPr>
            <p:cNvCxnSpPr>
              <a:endCxn id="94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74D01A6-CEF8-074D-AD57-775D3676C15A}"/>
              </a:ext>
            </a:extLst>
          </p:cNvPr>
          <p:cNvGrpSpPr/>
          <p:nvPr/>
        </p:nvGrpSpPr>
        <p:grpSpPr>
          <a:xfrm>
            <a:off x="6758901" y="3246652"/>
            <a:ext cx="1824660" cy="1452174"/>
            <a:chOff x="1959954" y="1805769"/>
            <a:chExt cx="1540604" cy="1226105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4F09999-43D7-3645-ACBD-C8EA24AB582A}"/>
                </a:ext>
              </a:extLst>
            </p:cNvPr>
            <p:cNvSpPr/>
            <p:nvPr/>
          </p:nvSpPr>
          <p:spPr>
            <a:xfrm>
              <a:off x="2042505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104A3430-09D9-B84D-AEFC-3008CAC181C8}"/>
                </a:ext>
              </a:extLst>
            </p:cNvPr>
            <p:cNvGrpSpPr/>
            <p:nvPr/>
          </p:nvGrpSpPr>
          <p:grpSpPr>
            <a:xfrm>
              <a:off x="1959954" y="2297571"/>
              <a:ext cx="1540604" cy="734303"/>
              <a:chOff x="1959954" y="2259471"/>
              <a:chExt cx="1540604" cy="734303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8A8DCE21-282E-2F4D-BA20-2AF817D96BB6}"/>
                  </a:ext>
                </a:extLst>
              </p:cNvPr>
              <p:cNvSpPr txBox="1"/>
              <p:nvPr/>
            </p:nvSpPr>
            <p:spPr>
              <a:xfrm>
                <a:off x="1959955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4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91D481F-96E0-2A44-830F-884A7A10B4D5}"/>
                  </a:ext>
                </a:extLst>
              </p:cNvPr>
              <p:cNvSpPr txBox="1"/>
              <p:nvPr/>
            </p:nvSpPr>
            <p:spPr>
              <a:xfrm>
                <a:off x="1959954" y="2454018"/>
                <a:ext cx="1540604" cy="539756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End User Setup Reminder I</a:t>
                </a:r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23F0B89-7794-7D43-8BE2-DF8017C4ECE8}"/>
                </a:ext>
              </a:extLst>
            </p:cNvPr>
            <p:cNvCxnSpPr/>
            <p:nvPr/>
          </p:nvCxnSpPr>
          <p:spPr>
            <a:xfrm>
              <a:off x="2106759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34D3AEB-3088-C34C-8E88-B89FFC701B9A}"/>
              </a:ext>
            </a:extLst>
          </p:cNvPr>
          <p:cNvGrpSpPr/>
          <p:nvPr/>
        </p:nvGrpSpPr>
        <p:grpSpPr>
          <a:xfrm>
            <a:off x="7835213" y="1369926"/>
            <a:ext cx="1923887" cy="2038956"/>
            <a:chOff x="2726195" y="1332384"/>
            <a:chExt cx="1624384" cy="1721539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325B763-C553-9C43-85A5-4063E14F3B30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6D8DEBB0-47F8-CC48-AD89-BDDA709290C1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37526F47-098F-9140-A0F5-BEE751ABF9E2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5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DD53DCE-A58D-1D4A-A048-0269D104A866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End User Setup Reminder II</a:t>
                </a:r>
              </a:p>
              <a:p>
                <a:endParaRPr lang="en-US" sz="1200" b="1" dirty="0">
                  <a:solidFill>
                    <a:schemeClr val="accent1"/>
                  </a:solidFill>
                </a:endParaRPr>
              </a:p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Reminder Email to Managers</a:t>
                </a:r>
              </a:p>
            </p:txBody>
          </p: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AE3CEA4-0D8B-B548-8009-9EE608F6853C}"/>
                </a:ext>
              </a:extLst>
            </p:cNvPr>
            <p:cNvCxnSpPr>
              <a:endCxn id="132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98C7A0F-87F7-2649-9D53-A13D5815C03E}"/>
              </a:ext>
            </a:extLst>
          </p:cNvPr>
          <p:cNvGrpSpPr/>
          <p:nvPr/>
        </p:nvGrpSpPr>
        <p:grpSpPr>
          <a:xfrm>
            <a:off x="8988011" y="3268694"/>
            <a:ext cx="2301167" cy="2033684"/>
            <a:chOff x="1680544" y="1805769"/>
            <a:chExt cx="1942930" cy="1717088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D8048F9-1501-3642-B710-0152A18B3F3A}"/>
                </a:ext>
              </a:extLst>
            </p:cNvPr>
            <p:cNvSpPr/>
            <p:nvPr/>
          </p:nvSpPr>
          <p:spPr>
            <a:xfrm>
              <a:off x="1763094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38C430E-7E81-754A-9282-86D0534B8CC2}"/>
                </a:ext>
              </a:extLst>
            </p:cNvPr>
            <p:cNvGrpSpPr/>
            <p:nvPr/>
          </p:nvGrpSpPr>
          <p:grpSpPr>
            <a:xfrm>
              <a:off x="1680544" y="2297571"/>
              <a:ext cx="1942930" cy="1225286"/>
              <a:chOff x="1680544" y="2259471"/>
              <a:chExt cx="1942930" cy="1225286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1EBF54E-48D8-D946-88CA-C6DE3442D4F2}"/>
                  </a:ext>
                </a:extLst>
              </p:cNvPr>
              <p:cNvSpPr txBox="1"/>
              <p:nvPr/>
            </p:nvSpPr>
            <p:spPr>
              <a:xfrm>
                <a:off x="1680544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6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B2B75E6-E4F9-FF42-8562-389A3DDFFB37}"/>
                  </a:ext>
                </a:extLst>
              </p:cNvPr>
              <p:cNvSpPr txBox="1"/>
              <p:nvPr/>
            </p:nvSpPr>
            <p:spPr>
              <a:xfrm>
                <a:off x="1680544" y="2454018"/>
                <a:ext cx="1942930" cy="1030739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Final Setup Reminder</a:t>
                </a:r>
              </a:p>
              <a:p>
                <a:endParaRPr lang="en-US" sz="1200" b="1" dirty="0">
                  <a:solidFill>
                    <a:schemeClr val="accent1"/>
                  </a:solidFill>
                </a:endParaRPr>
              </a:p>
              <a:p>
                <a:r>
                  <a:rPr lang="en-US" sz="1200" b="1" dirty="0">
                    <a:solidFill>
                      <a:schemeClr val="accent1"/>
                    </a:solidFill>
                  </a:rPr>
                  <a:t>Email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Reminder to email managers, incl. specific users who are not set up</a:t>
                </a:r>
              </a:p>
            </p:txBody>
          </p:sp>
        </p:grp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E9764F24-ACD0-3A41-8B06-340F90DC89F0}"/>
                </a:ext>
              </a:extLst>
            </p:cNvPr>
            <p:cNvCxnSpPr/>
            <p:nvPr/>
          </p:nvCxnSpPr>
          <p:spPr>
            <a:xfrm>
              <a:off x="1827348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4F7EA0-B396-3F45-AB54-2BAA0789B525}"/>
              </a:ext>
            </a:extLst>
          </p:cNvPr>
          <p:cNvGrpSpPr/>
          <p:nvPr/>
        </p:nvGrpSpPr>
        <p:grpSpPr>
          <a:xfrm>
            <a:off x="9995444" y="1812132"/>
            <a:ext cx="1735642" cy="1574773"/>
            <a:chOff x="2289682" y="1724305"/>
            <a:chExt cx="1465444" cy="132961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15B32666-F2F1-DD4A-B028-08E22CF965F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99318424-412D-1446-95CF-BD02EEC69239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B33ADA72-7D96-7D4D-88F4-661906EB3CA3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7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1A7D637-1BA9-684B-A5CB-CFDEFA5A707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2FA Go-live</a:t>
                </a:r>
              </a:p>
            </p:txBody>
          </p:sp>
        </p:grp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A17F6C9-1E1E-7E40-9216-771AA247B83E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4D251EA2-4EEF-4884-930B-280A8D4A82D8}"/>
              </a:ext>
            </a:extLst>
          </p:cNvPr>
          <p:cNvSpPr txBox="1">
            <a:spLocks/>
          </p:cNvSpPr>
          <p:nvPr/>
        </p:nvSpPr>
        <p:spPr>
          <a:xfrm>
            <a:off x="1806847" y="6470723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3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16518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SHORT TIMELINE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-8846" y="3211218"/>
            <a:ext cx="12200846" cy="256982"/>
            <a:chOff x="468313" y="2881181"/>
            <a:chExt cx="10301465" cy="216976"/>
          </a:xfrm>
        </p:grpSpPr>
        <p:sp>
          <p:nvSpPr>
            <p:cNvPr id="4" name="Rectangle 3"/>
            <p:cNvSpPr/>
            <p:nvPr/>
          </p:nvSpPr>
          <p:spPr>
            <a:xfrm>
              <a:off x="468313" y="2881181"/>
              <a:ext cx="1030146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  <a:stCxn id="4" idx="1"/>
            </p:cNvCxnSpPr>
            <p:nvPr/>
          </p:nvCxnSpPr>
          <p:spPr>
            <a:xfrm>
              <a:off x="468313" y="2989669"/>
              <a:ext cx="10164045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0" y="3201709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Start End User Education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3589462" y="3201709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End Users Start 2FA Setup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23C82A4-9561-0B49-B2CB-8E9D94E4EBBE}"/>
              </a:ext>
            </a:extLst>
          </p:cNvPr>
          <p:cNvGrpSpPr/>
          <p:nvPr/>
        </p:nvGrpSpPr>
        <p:grpSpPr>
          <a:xfrm>
            <a:off x="1731616" y="1815212"/>
            <a:ext cx="1735642" cy="1574773"/>
            <a:chOff x="2289682" y="1724305"/>
            <a:chExt cx="1465444" cy="1329618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F0F2B757-6840-C44F-ACC5-9980B8E8AA35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FF5EFFC-9D7D-0443-9B5E-95AEE6E3C6E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88319D40-9328-874A-A34B-E2BD0210D585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AA18306-479C-384F-BFF1-CC568F8E8A67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E76CC698-3296-DD46-B916-0E676FF685C1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4FE4CAA-1622-CF46-BA03-E6E05EA2FCFF}"/>
              </a:ext>
            </a:extLst>
          </p:cNvPr>
          <p:cNvGrpSpPr/>
          <p:nvPr/>
        </p:nvGrpSpPr>
        <p:grpSpPr>
          <a:xfrm>
            <a:off x="2434191" y="3237782"/>
            <a:ext cx="1568540" cy="1785550"/>
            <a:chOff x="2312889" y="1805769"/>
            <a:chExt cx="1324356" cy="1507582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56D35352-7411-864E-B056-BB7353C28E36}"/>
                </a:ext>
              </a:extLst>
            </p:cNvPr>
            <p:cNvSpPr/>
            <p:nvPr/>
          </p:nvSpPr>
          <p:spPr>
            <a:xfrm>
              <a:off x="2395443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7ED86171-8220-2D4A-9E83-325EBB2846F9}"/>
                </a:ext>
              </a:extLst>
            </p:cNvPr>
            <p:cNvGrpSpPr/>
            <p:nvPr/>
          </p:nvGrpSpPr>
          <p:grpSpPr>
            <a:xfrm>
              <a:off x="2312889" y="2297571"/>
              <a:ext cx="1324356" cy="1015780"/>
              <a:chOff x="2312889" y="2259471"/>
              <a:chExt cx="1324356" cy="1015780"/>
            </a:xfrm>
          </p:grpSpPr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4A8D07E-3D04-4D4D-86F1-F9FE15F38268}"/>
                  </a:ext>
                </a:extLst>
              </p:cNvPr>
              <p:cNvSpPr txBox="1"/>
              <p:nvPr/>
            </p:nvSpPr>
            <p:spPr>
              <a:xfrm>
                <a:off x="231288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2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C53BAF14-8BF4-AD4C-B9D7-726D12B38B00}"/>
                  </a:ext>
                </a:extLst>
              </p:cNvPr>
              <p:cNvSpPr txBox="1"/>
              <p:nvPr/>
            </p:nvSpPr>
            <p:spPr>
              <a:xfrm>
                <a:off x="2312891" y="2454018"/>
                <a:ext cx="1324354" cy="821233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BBA1871-B4E7-0A4E-86D9-F7022AB5F8D6}"/>
                </a:ext>
              </a:extLst>
            </p:cNvPr>
            <p:cNvCxnSpPr/>
            <p:nvPr/>
          </p:nvCxnSpPr>
          <p:spPr>
            <a:xfrm>
              <a:off x="2459692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3A20C70-06E8-4D4B-9C4D-69D38F093C3B}"/>
              </a:ext>
            </a:extLst>
          </p:cNvPr>
          <p:cNvGrpSpPr/>
          <p:nvPr/>
        </p:nvGrpSpPr>
        <p:grpSpPr>
          <a:xfrm>
            <a:off x="5707740" y="1359898"/>
            <a:ext cx="1923887" cy="2038956"/>
            <a:chOff x="2726195" y="1332384"/>
            <a:chExt cx="1624384" cy="1721539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3F19F9BF-36DB-0B4E-813D-A598D7AA2C55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A5DA53BE-899F-6248-83E0-4B5CB0A18702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F9B722F-2D3C-6A40-B449-CB77967A42E4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3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CCEDC476-9EFC-FB42-A103-E425D28A9DF4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819E009-A004-9441-9DE7-0DAEE4781FEC}"/>
                </a:ext>
              </a:extLst>
            </p:cNvPr>
            <p:cNvCxnSpPr>
              <a:endCxn id="94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F74D01A6-CEF8-074D-AD57-775D3676C15A}"/>
              </a:ext>
            </a:extLst>
          </p:cNvPr>
          <p:cNvGrpSpPr/>
          <p:nvPr/>
        </p:nvGrpSpPr>
        <p:grpSpPr>
          <a:xfrm>
            <a:off x="6758901" y="3246652"/>
            <a:ext cx="1824660" cy="1452174"/>
            <a:chOff x="1959954" y="1805769"/>
            <a:chExt cx="1540604" cy="1226105"/>
          </a:xfrm>
        </p:grpSpPr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B4F09999-43D7-3645-ACBD-C8EA24AB582A}"/>
                </a:ext>
              </a:extLst>
            </p:cNvPr>
            <p:cNvSpPr/>
            <p:nvPr/>
          </p:nvSpPr>
          <p:spPr>
            <a:xfrm>
              <a:off x="2042505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104A3430-09D9-B84D-AEFC-3008CAC181C8}"/>
                </a:ext>
              </a:extLst>
            </p:cNvPr>
            <p:cNvGrpSpPr/>
            <p:nvPr/>
          </p:nvGrpSpPr>
          <p:grpSpPr>
            <a:xfrm>
              <a:off x="1959954" y="2297571"/>
              <a:ext cx="1540604" cy="734303"/>
              <a:chOff x="1959954" y="2259471"/>
              <a:chExt cx="1540604" cy="734303"/>
            </a:xfrm>
          </p:grpSpPr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8A8DCE21-282E-2F4D-BA20-2AF817D96BB6}"/>
                  </a:ext>
                </a:extLst>
              </p:cNvPr>
              <p:cNvSpPr txBox="1"/>
              <p:nvPr/>
            </p:nvSpPr>
            <p:spPr>
              <a:xfrm>
                <a:off x="1959955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4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91D481F-96E0-2A44-830F-884A7A10B4D5}"/>
                  </a:ext>
                </a:extLst>
              </p:cNvPr>
              <p:cNvSpPr txBox="1"/>
              <p:nvPr/>
            </p:nvSpPr>
            <p:spPr>
              <a:xfrm>
                <a:off x="1959954" y="2454018"/>
                <a:ext cx="1540604" cy="539756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B23F0B89-7794-7D43-8BE2-DF8017C4ECE8}"/>
                </a:ext>
              </a:extLst>
            </p:cNvPr>
            <p:cNvCxnSpPr/>
            <p:nvPr/>
          </p:nvCxnSpPr>
          <p:spPr>
            <a:xfrm>
              <a:off x="2106759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34D3AEB-3088-C34C-8E88-B89FFC701B9A}"/>
              </a:ext>
            </a:extLst>
          </p:cNvPr>
          <p:cNvGrpSpPr/>
          <p:nvPr/>
        </p:nvGrpSpPr>
        <p:grpSpPr>
          <a:xfrm>
            <a:off x="7835213" y="1369926"/>
            <a:ext cx="1923887" cy="2038956"/>
            <a:chOff x="2726195" y="1332384"/>
            <a:chExt cx="1624384" cy="1721539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D325B763-C553-9C43-85A5-4063E14F3B30}"/>
                </a:ext>
              </a:extLst>
            </p:cNvPr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6D8DEBB0-47F8-CC48-AD89-BDDA709290C1}"/>
                </a:ext>
              </a:extLst>
            </p:cNvPr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37526F47-098F-9140-A0F5-BEE751ABF9E2}"/>
                  </a:ext>
                </a:extLst>
              </p:cNvPr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5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6DD53DCE-A58D-1D4A-A048-0269D104A866}"/>
                  </a:ext>
                </a:extLst>
              </p:cNvPr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3AE3CEA4-0D8B-B548-8009-9EE608F6853C}"/>
                </a:ext>
              </a:extLst>
            </p:cNvPr>
            <p:cNvCxnSpPr>
              <a:endCxn id="132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98C7A0F-87F7-2649-9D53-A13D5815C03E}"/>
              </a:ext>
            </a:extLst>
          </p:cNvPr>
          <p:cNvGrpSpPr/>
          <p:nvPr/>
        </p:nvGrpSpPr>
        <p:grpSpPr>
          <a:xfrm>
            <a:off x="8988011" y="3268694"/>
            <a:ext cx="2301167" cy="2033684"/>
            <a:chOff x="1680544" y="1805769"/>
            <a:chExt cx="1942930" cy="1717088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0D8048F9-1501-3642-B710-0152A18B3F3A}"/>
                </a:ext>
              </a:extLst>
            </p:cNvPr>
            <p:cNvSpPr/>
            <p:nvPr/>
          </p:nvSpPr>
          <p:spPr>
            <a:xfrm>
              <a:off x="1763094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C38C430E-7E81-754A-9282-86D0534B8CC2}"/>
                </a:ext>
              </a:extLst>
            </p:cNvPr>
            <p:cNvGrpSpPr/>
            <p:nvPr/>
          </p:nvGrpSpPr>
          <p:grpSpPr>
            <a:xfrm>
              <a:off x="1680544" y="2297571"/>
              <a:ext cx="1942930" cy="1225286"/>
              <a:chOff x="1680544" y="2259471"/>
              <a:chExt cx="1942930" cy="1225286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1EBF54E-48D8-D946-88CA-C6DE3442D4F2}"/>
                  </a:ext>
                </a:extLst>
              </p:cNvPr>
              <p:cNvSpPr txBox="1"/>
              <p:nvPr/>
            </p:nvSpPr>
            <p:spPr>
              <a:xfrm>
                <a:off x="1680544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6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B2B75E6-E4F9-FF42-8562-389A3DDFFB37}"/>
                  </a:ext>
                </a:extLst>
              </p:cNvPr>
              <p:cNvSpPr txBox="1"/>
              <p:nvPr/>
            </p:nvSpPr>
            <p:spPr>
              <a:xfrm>
                <a:off x="1680544" y="2454018"/>
                <a:ext cx="1942930" cy="1030739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E9764F24-ACD0-3A41-8B06-340F90DC89F0}"/>
                </a:ext>
              </a:extLst>
            </p:cNvPr>
            <p:cNvCxnSpPr/>
            <p:nvPr/>
          </p:nvCxnSpPr>
          <p:spPr>
            <a:xfrm>
              <a:off x="1827348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194F7EA0-B396-3F45-AB54-2BAA0789B525}"/>
              </a:ext>
            </a:extLst>
          </p:cNvPr>
          <p:cNvGrpSpPr/>
          <p:nvPr/>
        </p:nvGrpSpPr>
        <p:grpSpPr>
          <a:xfrm>
            <a:off x="9995444" y="1812132"/>
            <a:ext cx="1735642" cy="1574773"/>
            <a:chOff x="2289682" y="1724305"/>
            <a:chExt cx="1465444" cy="1329618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15B32666-F2F1-DD4A-B028-08E22CF965F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99318424-412D-1446-95CF-BD02EEC69239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B33ADA72-7D96-7D4D-88F4-661906EB3CA3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7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A1A7D637-1BA9-684B-A5CB-CFDEFA5A707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3A17F6C9-1E1E-7E40-9216-771AA247B83E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1" name="Text Placeholder 48">
            <a:extLst>
              <a:ext uri="{FF2B5EF4-FFF2-40B4-BE49-F238E27FC236}">
                <a16:creationId xmlns:a16="http://schemas.microsoft.com/office/drawing/2014/main" id="{526C99F3-0E39-4799-BA87-C27A61540EF6}"/>
              </a:ext>
            </a:extLst>
          </p:cNvPr>
          <p:cNvSpPr txBox="1">
            <a:spLocks/>
          </p:cNvSpPr>
          <p:nvPr/>
        </p:nvSpPr>
        <p:spPr>
          <a:xfrm>
            <a:off x="1731616" y="6477988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3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4482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MEDIUM TIMELINE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grpSp>
        <p:nvGrpSpPr>
          <p:cNvPr id="101" name="Group 100"/>
          <p:cNvGrpSpPr/>
          <p:nvPr/>
        </p:nvGrpSpPr>
        <p:grpSpPr>
          <a:xfrm>
            <a:off x="816181" y="2773684"/>
            <a:ext cx="9720648" cy="2133807"/>
            <a:chOff x="468313" y="2881181"/>
            <a:chExt cx="8207375" cy="1801624"/>
          </a:xfrm>
        </p:grpSpPr>
        <p:sp>
          <p:nvSpPr>
            <p:cNvPr id="36" name="Rectangle 35"/>
            <p:cNvSpPr/>
            <p:nvPr/>
          </p:nvSpPr>
          <p:spPr>
            <a:xfrm rot="5400000">
              <a:off x="7667200" y="3672693"/>
              <a:ext cx="1800000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68313" y="2881181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  <a:stCxn id="7" idx="3"/>
            </p:cNvCxnSpPr>
            <p:nvPr/>
          </p:nvCxnSpPr>
          <p:spPr>
            <a:xfrm flipV="1">
              <a:off x="1933751" y="2989671"/>
              <a:ext cx="6633704" cy="96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8313" y="4465829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41" name="Straight Connector 40"/>
            <p:cNvCxnSpPr>
              <a:cxnSpLocks/>
              <a:stCxn id="39" idx="1"/>
            </p:cNvCxnSpPr>
            <p:nvPr/>
          </p:nvCxnSpPr>
          <p:spPr>
            <a:xfrm flipV="1">
              <a:off x="468313" y="4570980"/>
              <a:ext cx="8099141" cy="3337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  <a:head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8567200" y="2983857"/>
              <a:ext cx="0" cy="158400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674102" y="2773684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602866" y="4698946"/>
            <a:ext cx="1568540" cy="1335899"/>
            <a:chOff x="2312889" y="1805769"/>
            <a:chExt cx="1324356" cy="1127931"/>
          </a:xfrm>
        </p:grpSpPr>
        <p:sp>
          <p:nvSpPr>
            <p:cNvPr id="56" name="Oval 55"/>
            <p:cNvSpPr/>
            <p:nvPr/>
          </p:nvSpPr>
          <p:spPr>
            <a:xfrm>
              <a:off x="2395443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2312889" y="2297571"/>
              <a:ext cx="1324356" cy="636129"/>
              <a:chOff x="2312889" y="2259471"/>
              <a:chExt cx="1324356" cy="636129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231288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7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2312891" y="2454019"/>
                <a:ext cx="1324354" cy="441581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  <a:endParaRPr lang="en-US" sz="1200" dirty="0">
                  <a:solidFill>
                    <a:schemeClr val="accent1"/>
                  </a:solidFill>
                </a:endParaRP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>
              <a:off x="2459692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2684287" y="1403503"/>
            <a:ext cx="1735642" cy="1574773"/>
            <a:chOff x="2289682" y="1724305"/>
            <a:chExt cx="1465444" cy="1329618"/>
          </a:xfrm>
        </p:grpSpPr>
        <p:sp>
          <p:nvSpPr>
            <p:cNvPr id="62" name="Oval 61"/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73F83CD-4D5A-1B41-876D-3023C8D1D6A1}"/>
              </a:ext>
            </a:extLst>
          </p:cNvPr>
          <p:cNvGrpSpPr/>
          <p:nvPr/>
        </p:nvGrpSpPr>
        <p:grpSpPr>
          <a:xfrm>
            <a:off x="4792248" y="1346717"/>
            <a:ext cx="2017164" cy="1631559"/>
            <a:chOff x="4792248" y="1346717"/>
            <a:chExt cx="2017164" cy="1631559"/>
          </a:xfrm>
        </p:grpSpPr>
        <p:sp>
          <p:nvSpPr>
            <p:cNvPr id="72" name="Oval 71"/>
            <p:cNvSpPr/>
            <p:nvPr/>
          </p:nvSpPr>
          <p:spPr>
            <a:xfrm>
              <a:off x="4890021" y="2826074"/>
              <a:ext cx="152202" cy="152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92248" y="2168912"/>
              <a:ext cx="1023304" cy="259273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</a:rPr>
                <a:t>WEEK 2</a:t>
              </a:r>
              <a:endParaRPr lang="th-TH" sz="1200" b="1" dirty="0">
                <a:solidFill>
                  <a:schemeClr val="accent2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92248" y="1346717"/>
              <a:ext cx="2017164" cy="792322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Communication Type</a:t>
              </a:r>
            </a:p>
            <a:p>
              <a:r>
                <a:rPr lang="en-US" sz="1200" dirty="0">
                  <a:solidFill>
                    <a:schemeClr val="accent1"/>
                  </a:solidFill>
                </a:rPr>
                <a:t>Description</a:t>
              </a:r>
            </a:p>
          </p:txBody>
        </p:sp>
        <p:cxnSp>
          <p:nvCxnSpPr>
            <p:cNvPr id="74" name="Straight Connector 73"/>
            <p:cNvCxnSpPr>
              <a:endCxn id="72" idx="0"/>
            </p:cNvCxnSpPr>
            <p:nvPr/>
          </p:nvCxnSpPr>
          <p:spPr>
            <a:xfrm>
              <a:off x="4966122" y="2484972"/>
              <a:ext cx="0" cy="3411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8092954" y="939320"/>
            <a:ext cx="1923887" cy="2038956"/>
            <a:chOff x="2726195" y="1332384"/>
            <a:chExt cx="1624384" cy="1721539"/>
          </a:xfrm>
        </p:grpSpPr>
        <p:sp>
          <p:nvSpPr>
            <p:cNvPr id="79" name="Oval 78"/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2726195" y="1332384"/>
              <a:ext cx="1624384" cy="1257085"/>
              <a:chOff x="2726195" y="1720961"/>
              <a:chExt cx="1624384" cy="1257085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3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726195" y="1720961"/>
                <a:ext cx="1624384" cy="1027859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81" name="Straight Connector 80"/>
            <p:cNvCxnSpPr>
              <a:endCxn id="79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4655280" y="4727082"/>
            <a:ext cx="2301167" cy="2033684"/>
            <a:chOff x="1680544" y="1805769"/>
            <a:chExt cx="1942930" cy="1717088"/>
          </a:xfrm>
        </p:grpSpPr>
        <p:sp>
          <p:nvSpPr>
            <p:cNvPr id="104" name="Oval 103"/>
            <p:cNvSpPr/>
            <p:nvPr/>
          </p:nvSpPr>
          <p:spPr>
            <a:xfrm>
              <a:off x="1763094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1680544" y="2297571"/>
              <a:ext cx="1942930" cy="1225286"/>
              <a:chOff x="1680544" y="2259471"/>
              <a:chExt cx="1942930" cy="1225286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1680544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6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680544" y="2454018"/>
                <a:ext cx="1942930" cy="1030739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06" name="Straight Connector 105"/>
            <p:cNvCxnSpPr/>
            <p:nvPr/>
          </p:nvCxnSpPr>
          <p:spPr>
            <a:xfrm>
              <a:off x="1827348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7254906" y="4698946"/>
            <a:ext cx="1952477" cy="1826096"/>
            <a:chOff x="2386419" y="1805769"/>
            <a:chExt cx="1648523" cy="1541816"/>
          </a:xfrm>
        </p:grpSpPr>
        <p:sp>
          <p:nvSpPr>
            <p:cNvPr id="110" name="Oval 109"/>
            <p:cNvSpPr/>
            <p:nvPr/>
          </p:nvSpPr>
          <p:spPr>
            <a:xfrm>
              <a:off x="2468972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2386419" y="2297571"/>
              <a:ext cx="1648523" cy="1050014"/>
              <a:chOff x="2386419" y="2259471"/>
              <a:chExt cx="1648523" cy="1050014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2386419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5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2386419" y="2454018"/>
                <a:ext cx="1648523" cy="855467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12" name="Straight Connector 111"/>
            <p:cNvCxnSpPr/>
            <p:nvPr/>
          </p:nvCxnSpPr>
          <p:spPr>
            <a:xfrm>
              <a:off x="2533225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6" name="Group 115"/>
          <p:cNvGrpSpPr/>
          <p:nvPr/>
        </p:nvGrpSpPr>
        <p:grpSpPr>
          <a:xfrm>
            <a:off x="9551160" y="4698946"/>
            <a:ext cx="1824660" cy="1452174"/>
            <a:chOff x="1959954" y="1805769"/>
            <a:chExt cx="1540604" cy="1226105"/>
          </a:xfrm>
        </p:grpSpPr>
        <p:sp>
          <p:nvSpPr>
            <p:cNvPr id="117" name="Oval 116"/>
            <p:cNvSpPr/>
            <p:nvPr/>
          </p:nvSpPr>
          <p:spPr>
            <a:xfrm>
              <a:off x="2042505" y="1805769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1959954" y="2297571"/>
              <a:ext cx="1540604" cy="734303"/>
              <a:chOff x="1959954" y="2259471"/>
              <a:chExt cx="1540604" cy="734303"/>
            </a:xfrm>
          </p:grpSpPr>
          <p:sp>
            <p:nvSpPr>
              <p:cNvPr id="120" name="TextBox 119"/>
              <p:cNvSpPr txBox="1"/>
              <p:nvPr/>
            </p:nvSpPr>
            <p:spPr>
              <a:xfrm>
                <a:off x="1959955" y="2259471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ctr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4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1959954" y="2454018"/>
                <a:ext cx="1540604" cy="539756"/>
              </a:xfrm>
              <a:prstGeom prst="rect">
                <a:avLst/>
              </a:prstGeom>
              <a:noFill/>
            </p:spPr>
            <p:txBody>
              <a:bodyPr wrap="square" lIns="72000" tIns="36000" rtlCol="0" anchor="t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19" name="Straight Connector 118"/>
            <p:cNvCxnSpPr/>
            <p:nvPr/>
          </p:nvCxnSpPr>
          <p:spPr>
            <a:xfrm>
              <a:off x="2106759" y="1934277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6074414" y="2784135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sp>
        <p:nvSpPr>
          <p:cNvPr id="54" name="Text Placeholder 48">
            <a:extLst>
              <a:ext uri="{FF2B5EF4-FFF2-40B4-BE49-F238E27FC236}">
                <a16:creationId xmlns:a16="http://schemas.microsoft.com/office/drawing/2014/main" id="{58C0C9FE-D0F2-400B-B1BC-C3C38028D775}"/>
              </a:ext>
            </a:extLst>
          </p:cNvPr>
          <p:cNvSpPr txBox="1">
            <a:spLocks/>
          </p:cNvSpPr>
          <p:nvPr/>
        </p:nvSpPr>
        <p:spPr>
          <a:xfrm>
            <a:off x="1612959" y="6428438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3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92621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/>
        </p:nvGrpSpPr>
        <p:grpSpPr>
          <a:xfrm>
            <a:off x="1058186" y="2185669"/>
            <a:ext cx="9762598" cy="4058020"/>
            <a:chOff x="459748" y="2881180"/>
            <a:chExt cx="8242794" cy="3426286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316A164-E483-4F43-9B2C-F64CF4B634E5}"/>
                </a:ext>
              </a:extLst>
            </p:cNvPr>
            <p:cNvSpPr/>
            <p:nvPr/>
          </p:nvSpPr>
          <p:spPr>
            <a:xfrm>
              <a:off x="495167" y="6090490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36" name="Rectangle 35"/>
            <p:cNvSpPr/>
            <p:nvPr/>
          </p:nvSpPr>
          <p:spPr>
            <a:xfrm rot="5400000">
              <a:off x="7706564" y="3633328"/>
              <a:ext cx="1721271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468313" y="2881181"/>
              <a:ext cx="8207375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" name="Straight Connector 8"/>
            <p:cNvCxnSpPr>
              <a:cxnSpLocks/>
            </p:cNvCxnSpPr>
            <p:nvPr/>
          </p:nvCxnSpPr>
          <p:spPr>
            <a:xfrm flipV="1">
              <a:off x="1933751" y="2997033"/>
              <a:ext cx="6633704" cy="96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39" name="Rectangle 38"/>
            <p:cNvSpPr/>
            <p:nvPr/>
          </p:nvSpPr>
          <p:spPr>
            <a:xfrm>
              <a:off x="460002" y="4397354"/>
              <a:ext cx="8207375" cy="2050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96" name="Straight Connector 95"/>
            <p:cNvCxnSpPr>
              <a:cxnSpLocks/>
            </p:cNvCxnSpPr>
            <p:nvPr/>
          </p:nvCxnSpPr>
          <p:spPr>
            <a:xfrm>
              <a:off x="8567200" y="2983857"/>
              <a:ext cx="0" cy="152198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8020F2A-F580-804E-9DBF-135A4CF3E68A}"/>
                </a:ext>
              </a:extLst>
            </p:cNvPr>
            <p:cNvSpPr/>
            <p:nvPr/>
          </p:nvSpPr>
          <p:spPr>
            <a:xfrm rot="5400000">
              <a:off x="-325777" y="5304965"/>
              <a:ext cx="1788026" cy="21697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05413B92-664F-E04C-9368-BC60FF601340}"/>
                </a:ext>
              </a:extLst>
            </p:cNvPr>
            <p:cNvCxnSpPr>
              <a:cxnSpLocks/>
            </p:cNvCxnSpPr>
            <p:nvPr/>
          </p:nvCxnSpPr>
          <p:spPr>
            <a:xfrm>
              <a:off x="583260" y="4519440"/>
              <a:ext cx="0" cy="167736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Straight Connector 40"/>
            <p:cNvCxnSpPr>
              <a:cxnSpLocks/>
              <a:stCxn id="67" idx="1"/>
            </p:cNvCxnSpPr>
            <p:nvPr/>
          </p:nvCxnSpPr>
          <p:spPr>
            <a:xfrm flipV="1">
              <a:off x="568236" y="4505843"/>
              <a:ext cx="7990652" cy="13597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9DED8DC8-8CEC-D741-88E1-592673E7AAA6}"/>
                </a:ext>
              </a:extLst>
            </p:cNvPr>
            <p:cNvCxnSpPr>
              <a:cxnSpLocks/>
            </p:cNvCxnSpPr>
            <p:nvPr/>
          </p:nvCxnSpPr>
          <p:spPr>
            <a:xfrm>
              <a:off x="576547" y="6191123"/>
              <a:ext cx="7982341" cy="5676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prstDash val="sysDash"/>
              <a:headEnd type="none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926252" y="2185671"/>
            <a:ext cx="1877714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2950505" y="1041250"/>
            <a:ext cx="1735642" cy="1574773"/>
            <a:chOff x="2289682" y="1724305"/>
            <a:chExt cx="1465444" cy="1329618"/>
          </a:xfrm>
        </p:grpSpPr>
        <p:sp>
          <p:nvSpPr>
            <p:cNvPr id="62" name="Oval 61"/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64" name="Straight Connector 63"/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73F83CD-4D5A-1B41-876D-3023C8D1D6A1}"/>
              </a:ext>
            </a:extLst>
          </p:cNvPr>
          <p:cNvGrpSpPr/>
          <p:nvPr/>
        </p:nvGrpSpPr>
        <p:grpSpPr>
          <a:xfrm>
            <a:off x="5058466" y="984464"/>
            <a:ext cx="2017164" cy="1631559"/>
            <a:chOff x="4792248" y="1346717"/>
            <a:chExt cx="2017164" cy="1631559"/>
          </a:xfrm>
        </p:grpSpPr>
        <p:sp>
          <p:nvSpPr>
            <p:cNvPr id="72" name="Oval 71"/>
            <p:cNvSpPr/>
            <p:nvPr/>
          </p:nvSpPr>
          <p:spPr>
            <a:xfrm>
              <a:off x="4890021" y="2826074"/>
              <a:ext cx="152202" cy="152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92248" y="2168912"/>
              <a:ext cx="1023304" cy="259273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</a:rPr>
                <a:t>WEEK 2</a:t>
              </a:r>
              <a:endParaRPr lang="th-TH" sz="1200" b="1" dirty="0">
                <a:solidFill>
                  <a:schemeClr val="accent2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92248" y="1346717"/>
              <a:ext cx="2017164" cy="792322"/>
            </a:xfrm>
            <a:prstGeom prst="rect">
              <a:avLst/>
            </a:prstGeom>
            <a:noFill/>
          </p:spPr>
          <p:txBody>
            <a:bodyPr wrap="square" lIns="72000" tIns="36000" rtlCol="0" anchor="b">
              <a:noAutofit/>
            </a:bodyPr>
            <a:lstStyle/>
            <a:p>
              <a:r>
                <a:rPr lang="en-US" sz="1200" b="1" dirty="0">
                  <a:solidFill>
                    <a:schemeClr val="accent1"/>
                  </a:solidFill>
                </a:rPr>
                <a:t>Communication Type</a:t>
              </a:r>
            </a:p>
            <a:p>
              <a:r>
                <a:rPr lang="en-US" sz="1200" dirty="0">
                  <a:solidFill>
                    <a:schemeClr val="accent1"/>
                  </a:solidFill>
                </a:rPr>
                <a:t>Description</a:t>
              </a:r>
            </a:p>
          </p:txBody>
        </p:sp>
        <p:cxnSp>
          <p:nvCxnSpPr>
            <p:cNvPr id="74" name="Straight Connector 73"/>
            <p:cNvCxnSpPr>
              <a:endCxn id="72" idx="0"/>
            </p:cNvCxnSpPr>
            <p:nvPr/>
          </p:nvCxnSpPr>
          <p:spPr>
            <a:xfrm>
              <a:off x="4966122" y="2484972"/>
              <a:ext cx="0" cy="3411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8353926" y="1013178"/>
            <a:ext cx="1923887" cy="1425627"/>
            <a:chOff x="2726195" y="1850232"/>
            <a:chExt cx="1624384" cy="1203691"/>
          </a:xfrm>
        </p:grpSpPr>
        <p:sp>
          <p:nvSpPr>
            <p:cNvPr id="79" name="Oval 78"/>
            <p:cNvSpPr/>
            <p:nvPr/>
          </p:nvSpPr>
          <p:spPr>
            <a:xfrm>
              <a:off x="2808748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dirty="0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2726195" y="1850232"/>
              <a:ext cx="1624384" cy="739237"/>
              <a:chOff x="2726195" y="2238809"/>
              <a:chExt cx="1624384" cy="739237"/>
            </a:xfrm>
          </p:grpSpPr>
          <p:sp>
            <p:nvSpPr>
              <p:cNvPr id="82" name="TextBox 81"/>
              <p:cNvSpPr txBox="1"/>
              <p:nvPr/>
            </p:nvSpPr>
            <p:spPr>
              <a:xfrm>
                <a:off x="2726198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3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2726195" y="2238809"/>
                <a:ext cx="1624384" cy="5100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  <a:br>
                  <a:rPr lang="en-US" sz="1200" dirty="0">
                    <a:solidFill>
                      <a:schemeClr val="accent1"/>
                    </a:solidFill>
                  </a:rPr>
                </a:br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81" name="Straight Connector 80"/>
            <p:cNvCxnSpPr>
              <a:endCxn id="79" idx="0"/>
            </p:cNvCxnSpPr>
            <p:nvPr/>
          </p:nvCxnSpPr>
          <p:spPr>
            <a:xfrm>
              <a:off x="2873001" y="2637415"/>
              <a:ext cx="1" cy="288001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958258A8-F9E5-A249-B9BC-89109ABDAA18}"/>
              </a:ext>
            </a:extLst>
          </p:cNvPr>
          <p:cNvSpPr txBox="1"/>
          <p:nvPr/>
        </p:nvSpPr>
        <p:spPr>
          <a:xfrm>
            <a:off x="6326564" y="2196122"/>
            <a:ext cx="1876957" cy="25927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tIns="72000" rtlCol="0" anchor="ctr">
            <a:no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Topic or Month and Year</a:t>
            </a:r>
            <a:endParaRPr lang="th-TH" sz="1200" b="1" dirty="0">
              <a:solidFill>
                <a:schemeClr val="accent1"/>
              </a:solidFill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ED54B74-8B93-BE4A-9C51-9E1696125803}"/>
              </a:ext>
            </a:extLst>
          </p:cNvPr>
          <p:cNvGrpSpPr/>
          <p:nvPr/>
        </p:nvGrpSpPr>
        <p:grpSpPr>
          <a:xfrm>
            <a:off x="1420154" y="2609565"/>
            <a:ext cx="1735642" cy="1574773"/>
            <a:chOff x="2289682" y="1724305"/>
            <a:chExt cx="1465444" cy="1329618"/>
          </a:xfrm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C3CAA02-B4C7-E746-95F7-7F05A89408A8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102C9BCA-D9C3-7044-BB1F-BE1D9601D06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1563A880-0AAA-C644-ABC6-3A3DA3FD9EE1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8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351701EC-2F19-6A47-9361-198E5194A76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A4DB4ACE-6878-1E44-8AC0-9DC12D349E18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846B686-EC0C-8B40-9059-F2010411B84A}"/>
              </a:ext>
            </a:extLst>
          </p:cNvPr>
          <p:cNvGrpSpPr/>
          <p:nvPr/>
        </p:nvGrpSpPr>
        <p:grpSpPr>
          <a:xfrm>
            <a:off x="3052185" y="2609565"/>
            <a:ext cx="1735642" cy="1574773"/>
            <a:chOff x="2289682" y="1724305"/>
            <a:chExt cx="1465444" cy="1329618"/>
          </a:xfrm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79465DF-76E3-2D44-9E91-F9E3E199F9AA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AEAD314-B798-7247-9814-7A11034F23B1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47F31CF3-9ABB-CB4A-B17D-55779E21FDF0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7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353A299-AF4E-7042-81E9-472D1CF3EA48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E991290-E8B0-9349-833D-B91D48A78EFB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5D44AF9-08BF-954B-A3E6-FFE0B41FFDCB}"/>
              </a:ext>
            </a:extLst>
          </p:cNvPr>
          <p:cNvGrpSpPr/>
          <p:nvPr/>
        </p:nvGrpSpPr>
        <p:grpSpPr>
          <a:xfrm>
            <a:off x="4857836" y="2609565"/>
            <a:ext cx="1735642" cy="1574773"/>
            <a:chOff x="2289682" y="1724305"/>
            <a:chExt cx="1465444" cy="1329618"/>
          </a:xfrm>
        </p:grpSpPr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D17B4A0-D8EC-6D4B-8091-90CFFC5085A3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2970F125-AE41-5240-AFEE-CFB964B40B9F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FF43484-FF4C-BE43-85EC-6036AE803E42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6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EBE681CB-E06B-D449-927F-AF54F86D03C0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82788A77-2C91-0D4C-86E0-3BFD9D0DAA5F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000AF297-C490-E640-931F-924599D14813}"/>
              </a:ext>
            </a:extLst>
          </p:cNvPr>
          <p:cNvGrpSpPr/>
          <p:nvPr/>
        </p:nvGrpSpPr>
        <p:grpSpPr>
          <a:xfrm>
            <a:off x="6964428" y="2609565"/>
            <a:ext cx="1735642" cy="1574773"/>
            <a:chOff x="2289682" y="1724305"/>
            <a:chExt cx="1465444" cy="1329618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250B3D8E-4D8E-CB45-ABD4-E00A8CB08FE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B2310F31-E71B-B84E-996C-8B0104C675BE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0C9F90E7-34D6-9341-A310-B34B7F377C9B}"/>
                  </a:ext>
                </a:extLst>
              </p:cNvPr>
              <p:cNvSpPr txBox="1"/>
              <p:nvPr/>
            </p:nvSpPr>
            <p:spPr>
              <a:xfrm>
                <a:off x="2299455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5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7554B360-7439-B440-ADD4-C8634830E0D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5CDCF560-2853-944A-A09A-1F1D43032CA7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A1A41D4E-B3D5-1B43-A9BF-26CB6852F340}"/>
              </a:ext>
            </a:extLst>
          </p:cNvPr>
          <p:cNvGrpSpPr/>
          <p:nvPr/>
        </p:nvGrpSpPr>
        <p:grpSpPr>
          <a:xfrm>
            <a:off x="9059446" y="2609565"/>
            <a:ext cx="1735642" cy="1574773"/>
            <a:chOff x="2289682" y="1724305"/>
            <a:chExt cx="1465444" cy="1329618"/>
          </a:xfrm>
        </p:grpSpPr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C5A5B7DA-F897-6641-B131-89E6B074CD04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14DCA9FE-A4AA-1A4B-92C8-FC1B940DD300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F2DCE918-B314-644D-8BFF-7A6D62634FF2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4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7C55C570-B0AA-2043-A9D0-46F92D038EB2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D281F98-C277-3A4F-AA49-91E2625DFEB6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F9DDF31-B075-B14F-817E-AEED839B31FF}"/>
              </a:ext>
            </a:extLst>
          </p:cNvPr>
          <p:cNvGrpSpPr/>
          <p:nvPr/>
        </p:nvGrpSpPr>
        <p:grpSpPr>
          <a:xfrm>
            <a:off x="2267600" y="4745257"/>
            <a:ext cx="1735642" cy="1574773"/>
            <a:chOff x="2289682" y="1724305"/>
            <a:chExt cx="1465444" cy="1329618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C59CEEEA-AD19-F642-9423-507D8FC057E7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2784FC4A-9C4D-B047-B067-B86798E6AEC9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63AAE458-0125-CD4E-8502-64784ED124FD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9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61F163E8-660E-A549-9FCD-60EFB5763F1B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4DF8104-5B83-1D4E-9E5A-09285106E96A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92586D8A-A50D-F94C-9A20-C89FCD960FC7}"/>
              </a:ext>
            </a:extLst>
          </p:cNvPr>
          <p:cNvGrpSpPr/>
          <p:nvPr/>
        </p:nvGrpSpPr>
        <p:grpSpPr>
          <a:xfrm>
            <a:off x="4026952" y="4756831"/>
            <a:ext cx="1735642" cy="1574773"/>
            <a:chOff x="2289682" y="1724305"/>
            <a:chExt cx="1465444" cy="1329618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FE1206E2-55B2-9C4C-B02D-ED6EC129C9C2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EC676B56-4C77-114C-B3CD-BCF9852EB4EB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D45A717-35DC-0C49-A2A7-3CB558C0650D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10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DEA2F7DB-B7E8-DF43-9231-8E0BEB33356F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DF39E2D5-20B8-5A4D-AC41-1928AB2A5BBD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63FDBE31-F69B-DF43-A1D5-F72B2A69B415}"/>
              </a:ext>
            </a:extLst>
          </p:cNvPr>
          <p:cNvGrpSpPr/>
          <p:nvPr/>
        </p:nvGrpSpPr>
        <p:grpSpPr>
          <a:xfrm>
            <a:off x="6353463" y="4756831"/>
            <a:ext cx="1735642" cy="1574773"/>
            <a:chOff x="2289682" y="1724305"/>
            <a:chExt cx="1465444" cy="1329618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052986EA-21B6-2C4F-AB18-76601AAA1DBC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0B65136B-E133-B84E-818A-F237FD8F82F5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39C7BE5B-F0A2-9146-9057-FF5111AE5F0C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11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901B2743-4C6B-4B4D-9ED4-A563F67A6204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E1BE651B-1AB3-1C46-9CC8-528F00951449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EE3B6B4-2BAA-0643-AAC5-6EBD59B5E29F}"/>
              </a:ext>
            </a:extLst>
          </p:cNvPr>
          <p:cNvGrpSpPr/>
          <p:nvPr/>
        </p:nvGrpSpPr>
        <p:grpSpPr>
          <a:xfrm>
            <a:off x="8610526" y="4768405"/>
            <a:ext cx="1735642" cy="1574773"/>
            <a:chOff x="2289682" y="1724305"/>
            <a:chExt cx="1465444" cy="1329618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E9F04525-17E8-6448-AFCD-D02D7EBCBF16}"/>
                </a:ext>
              </a:extLst>
            </p:cNvPr>
            <p:cNvSpPr/>
            <p:nvPr/>
          </p:nvSpPr>
          <p:spPr>
            <a:xfrm>
              <a:off x="2372235" y="2925415"/>
              <a:ext cx="128508" cy="12850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DEC2B3E4-9A2B-9D41-B050-632D4518E242}"/>
                </a:ext>
              </a:extLst>
            </p:cNvPr>
            <p:cNvGrpSpPr/>
            <p:nvPr/>
          </p:nvGrpSpPr>
          <p:grpSpPr>
            <a:xfrm>
              <a:off x="2289682" y="1724305"/>
              <a:ext cx="1465444" cy="865164"/>
              <a:chOff x="2289682" y="2112882"/>
              <a:chExt cx="1465444" cy="865164"/>
            </a:xfrm>
          </p:grpSpPr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8CD247B0-B873-2C43-90B6-A3917264E4EF}"/>
                  </a:ext>
                </a:extLst>
              </p:cNvPr>
              <p:cNvSpPr txBox="1"/>
              <p:nvPr/>
            </p:nvSpPr>
            <p:spPr>
              <a:xfrm>
                <a:off x="2289682" y="2759136"/>
                <a:ext cx="864000" cy="218910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2"/>
                    </a:solidFill>
                  </a:rPr>
                  <a:t>WEEK 12</a:t>
                </a:r>
                <a:endParaRPr lang="th-TH" sz="12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207D6759-7EC3-5042-BF13-0340D5DFFDF3}"/>
                  </a:ext>
                </a:extLst>
              </p:cNvPr>
              <p:cNvSpPr txBox="1"/>
              <p:nvPr/>
            </p:nvSpPr>
            <p:spPr>
              <a:xfrm>
                <a:off x="2289682" y="2112882"/>
                <a:ext cx="1465444" cy="643188"/>
              </a:xfrm>
              <a:prstGeom prst="rect">
                <a:avLst/>
              </a:prstGeom>
              <a:noFill/>
            </p:spPr>
            <p:txBody>
              <a:bodyPr wrap="square" lIns="72000" tIns="36000" rtlCol="0" anchor="b">
                <a:noAutofit/>
              </a:bodyPr>
              <a:lstStyle/>
              <a:p>
                <a:r>
                  <a:rPr lang="en-US" sz="1200" b="1" dirty="0">
                    <a:solidFill>
                      <a:schemeClr val="accent1"/>
                    </a:solidFill>
                  </a:rPr>
                  <a:t>Communication Type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</a:rPr>
                  <a:t>Description</a:t>
                </a:r>
              </a:p>
            </p:txBody>
          </p:sp>
        </p:grp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FD0B13FC-F334-0A41-852C-8B40D5A6D434}"/>
                </a:ext>
              </a:extLst>
            </p:cNvPr>
            <p:cNvCxnSpPr/>
            <p:nvPr/>
          </p:nvCxnSpPr>
          <p:spPr>
            <a:xfrm>
              <a:off x="2436489" y="2637415"/>
              <a:ext cx="0" cy="288000"/>
            </a:xfrm>
            <a:prstGeom prst="line">
              <a:avLst/>
            </a:prstGeom>
            <a:solidFill>
              <a:schemeClr val="bg1"/>
            </a:solidFill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57" name="Title 1">
            <a:extLst>
              <a:ext uri="{FF2B5EF4-FFF2-40B4-BE49-F238E27FC236}">
                <a16:creationId xmlns:a16="http://schemas.microsoft.com/office/drawing/2014/main" id="{B415D31C-5770-3D4B-9ED5-21F855B4C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418" y="378993"/>
            <a:ext cx="10943167" cy="639277"/>
          </a:xfrm>
        </p:spPr>
        <p:txBody>
          <a:bodyPr/>
          <a:lstStyle/>
          <a:p>
            <a:r>
              <a:rPr lang="en-US" dirty="0"/>
              <a:t>LONG TIMELINE</a:t>
            </a:r>
            <a:endParaRPr lang="th-TH" dirty="0"/>
          </a:p>
        </p:txBody>
      </p:sp>
      <p:sp>
        <p:nvSpPr>
          <p:cNvPr id="158" name="Text Placeholder 2">
            <a:extLst>
              <a:ext uri="{FF2B5EF4-FFF2-40B4-BE49-F238E27FC236}">
                <a16:creationId xmlns:a16="http://schemas.microsoft.com/office/drawing/2014/main" id="{31F6F760-C8F4-914C-88EA-A63348AA61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418" y="112773"/>
            <a:ext cx="10943167" cy="306387"/>
          </a:xfrm>
        </p:spPr>
        <p:txBody>
          <a:bodyPr/>
          <a:lstStyle/>
          <a:p>
            <a:r>
              <a:rPr lang="en-US" dirty="0"/>
              <a:t>TIMELINE</a:t>
            </a:r>
            <a:endParaRPr lang="th-TH" dirty="0"/>
          </a:p>
        </p:txBody>
      </p:sp>
      <p:sp>
        <p:nvSpPr>
          <p:cNvPr id="103" name="Text Placeholder 48">
            <a:extLst>
              <a:ext uri="{FF2B5EF4-FFF2-40B4-BE49-F238E27FC236}">
                <a16:creationId xmlns:a16="http://schemas.microsoft.com/office/drawing/2014/main" id="{027FA8B0-4221-4C01-B4F2-357EFACCC3A7}"/>
              </a:ext>
            </a:extLst>
          </p:cNvPr>
          <p:cNvSpPr txBox="1">
            <a:spLocks/>
          </p:cNvSpPr>
          <p:nvPr/>
        </p:nvSpPr>
        <p:spPr>
          <a:xfrm>
            <a:off x="1614410" y="6566592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3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22903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/>
          <p:cNvSpPr>
            <a:spLocks noGrp="1"/>
          </p:cNvSpPr>
          <p:nvPr>
            <p:ph type="body" sz="quarter" idx="12"/>
          </p:nvPr>
        </p:nvSpPr>
        <p:spPr>
          <a:xfrm>
            <a:off x="1201533" y="2588172"/>
            <a:ext cx="8393880" cy="3517206"/>
          </a:xfrm>
        </p:spPr>
        <p:txBody>
          <a:bodyPr/>
          <a:lstStyle/>
          <a:p>
            <a:r>
              <a:rPr lang="en-US" sz="1400" dirty="0"/>
              <a:t>©2021 SecureAuth Corporation. All Rights Reserved. The Circle Split-S Design Logo, the Circle with Intersecting S Design Logo, Secure Auth, and SecureAuth Labs are trademarks of SecureAuth Corporation and/or its affiliates, some of which are registered in the US and/or other countries. Other names may be trademarks of their respective owners. SecureAuth® Identity Platform and SecureAuth IdP software, appliances, and other products and solutions are copyrighted products of SecureAuth Corporation.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400" dirty="0"/>
              <a:t>For information on support, contact your SecureAuth support or sales representative: </a:t>
            </a:r>
          </a:p>
          <a:p>
            <a:r>
              <a:rPr lang="en-US" sz="1400" dirty="0"/>
              <a:t>Email: </a:t>
            </a:r>
            <a:r>
              <a:rPr lang="en-US" sz="1400" dirty="0">
                <a:hlinkClick r:id="rId3"/>
              </a:rPr>
              <a:t>support@secureauth.com</a:t>
            </a:r>
            <a:endParaRPr lang="en-US" sz="1400" dirty="0"/>
          </a:p>
          <a:p>
            <a:r>
              <a:rPr lang="en-US" sz="1400" dirty="0"/>
              <a:t>            </a:t>
            </a:r>
            <a:r>
              <a:rPr lang="en-US" sz="1400" dirty="0">
                <a:hlinkClick r:id="rId4"/>
              </a:rPr>
              <a:t>inside-sales@secureauth.com</a:t>
            </a:r>
            <a:endParaRPr lang="en-US" sz="1400" dirty="0"/>
          </a:p>
          <a:p>
            <a:pPr>
              <a:spcBef>
                <a:spcPts val="600"/>
              </a:spcBef>
            </a:pPr>
            <a:r>
              <a:rPr lang="en-US" sz="1400" dirty="0"/>
              <a:t>Phone: +1-949-777-6959 or +1-866- 859-1526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Website: </a:t>
            </a:r>
            <a:r>
              <a:rPr lang="en-US" sz="1400" u="sng" dirty="0">
                <a:hlinkClick r:id="rId5"/>
              </a:rPr>
              <a:t>https://www.secureauth.com/support</a:t>
            </a:r>
            <a:endParaRPr lang="en-US" sz="1400" dirty="0"/>
          </a:p>
          <a:p>
            <a:r>
              <a:rPr lang="en-US" sz="1400" dirty="0"/>
              <a:t>                 </a:t>
            </a:r>
            <a:r>
              <a:rPr lang="en-US" sz="1400" u="sng" dirty="0">
                <a:hlinkClick r:id="rId6"/>
              </a:rPr>
              <a:t>https://www.secureauth.com/contact</a:t>
            </a:r>
            <a:endParaRPr lang="en-US" sz="140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201533" y="1483515"/>
            <a:ext cx="8903166" cy="848869"/>
          </a:xfrm>
        </p:spPr>
        <p:txBody>
          <a:bodyPr/>
          <a:lstStyle/>
          <a:p>
            <a:r>
              <a:rPr lang="en-GB" dirty="0"/>
              <a:t>Copyright Information</a:t>
            </a:r>
            <a:endParaRPr lang="th-TH" spc="300" dirty="0"/>
          </a:p>
        </p:txBody>
      </p:sp>
      <p:sp>
        <p:nvSpPr>
          <p:cNvPr id="5" name="Text Placeholder 48">
            <a:extLst>
              <a:ext uri="{FF2B5EF4-FFF2-40B4-BE49-F238E27FC236}">
                <a16:creationId xmlns:a16="http://schemas.microsoft.com/office/drawing/2014/main" id="{944E8E97-B57C-47A4-A967-6A6559861E31}"/>
              </a:ext>
            </a:extLst>
          </p:cNvPr>
          <p:cNvSpPr txBox="1">
            <a:spLocks/>
          </p:cNvSpPr>
          <p:nvPr/>
        </p:nvSpPr>
        <p:spPr>
          <a:xfrm>
            <a:off x="1048035" y="6386779"/>
            <a:ext cx="8406701" cy="2672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1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 CONFIDENTIAL 	    </a:t>
            </a:r>
            <a:r>
              <a:rPr lang="en-US" sz="1100" u="sng" dirty="0">
                <a:hlinkClick r:id="rId7"/>
              </a:rPr>
              <a:t>www.secureauth.com</a:t>
            </a:r>
            <a:r>
              <a:rPr lang="en-US" sz="1100" dirty="0"/>
              <a:t>  	         +1 949-769-2559</a:t>
            </a:r>
            <a:endParaRPr lang="en-GB" sz="11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25654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0000"/>
      </a:dk1>
      <a:lt1>
        <a:srgbClr val="FFFFFF"/>
      </a:lt1>
      <a:dk2>
        <a:srgbClr val="191C1D"/>
      </a:dk2>
      <a:lt2>
        <a:srgbClr val="E9F2FA"/>
      </a:lt2>
      <a:accent1>
        <a:srgbClr val="394148"/>
      </a:accent1>
      <a:accent2>
        <a:srgbClr val="FF7B00"/>
      </a:accent2>
      <a:accent3>
        <a:srgbClr val="A5A5A5"/>
      </a:accent3>
      <a:accent4>
        <a:srgbClr val="7F7F7F"/>
      </a:accent4>
      <a:accent5>
        <a:srgbClr val="595959"/>
      </a:accent5>
      <a:accent6>
        <a:srgbClr val="2A81D1"/>
      </a:accent6>
      <a:hlink>
        <a:srgbClr val="2A81D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9B76D2579D184AB43E58807A9FE057" ma:contentTypeVersion="10" ma:contentTypeDescription="Create a new document." ma:contentTypeScope="" ma:versionID="fdd283396deb18c109223967a35ba0e7">
  <xsd:schema xmlns:xsd="http://www.w3.org/2001/XMLSchema" xmlns:xs="http://www.w3.org/2001/XMLSchema" xmlns:p="http://schemas.microsoft.com/office/2006/metadata/properties" xmlns:ns2="e5595c7a-b99c-40ec-b036-606b9092c64c" xmlns:ns3="4a4c4185-9038-4708-8fd6-11cb9674e242" targetNamespace="http://schemas.microsoft.com/office/2006/metadata/properties" ma:root="true" ma:fieldsID="6e0d5597005c8cdf724a118793b70e0a" ns2:_="" ns3:_="">
    <xsd:import namespace="e5595c7a-b99c-40ec-b036-606b9092c64c"/>
    <xsd:import namespace="4a4c4185-9038-4708-8fd6-11cb9674e24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95c7a-b99c-40ec-b036-606b9092c64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4c4185-9038-4708-8fd6-11cb9674e24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FD8985-C862-4038-BC23-B6681A5D28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BB300A-1AF4-400E-B47C-55F0D4A5C1BA}">
  <ds:schemaRefs>
    <ds:schemaRef ds:uri="http://purl.org/dc/elements/1.1/"/>
    <ds:schemaRef ds:uri="http://schemas.microsoft.com/office/2006/documentManagement/types"/>
    <ds:schemaRef ds:uri="4a4c4185-9038-4708-8fd6-11cb9674e242"/>
    <ds:schemaRef ds:uri="e5595c7a-b99c-40ec-b036-606b9092c64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B6DD7CD-58BC-43E1-8C33-7D20CCAD7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595c7a-b99c-40ec-b036-606b9092c64c"/>
    <ds:schemaRef ds:uri="4a4c4185-9038-4708-8fd6-11cb9674e24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6141</TotalTime>
  <Words>704</Words>
  <Application>Microsoft Office PowerPoint</Application>
  <PresentationFormat>Widescreen</PresentationFormat>
  <Paragraphs>159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HOW TO USE THE TEMPLATES</vt:lpstr>
      <vt:lpstr>Quick Tips</vt:lpstr>
      <vt:lpstr>PowerPoint Presentation</vt:lpstr>
      <vt:lpstr>SAMPLE TIMELINE</vt:lpstr>
      <vt:lpstr>SHORT TIMELINE</vt:lpstr>
      <vt:lpstr>MEDIUM TIMELINE</vt:lpstr>
      <vt:lpstr>LONG TIMELINE</vt:lpstr>
      <vt:lpstr>Copyright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Win7</dc:creator>
  <cp:lastModifiedBy>Cindy Tran</cp:lastModifiedBy>
  <cp:revision>323</cp:revision>
  <dcterms:created xsi:type="dcterms:W3CDTF">2016-11-16T11:38:56Z</dcterms:created>
  <dcterms:modified xsi:type="dcterms:W3CDTF">2022-01-19T20:15:25Z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0x010100A69B76D2579D184AB43E58807A9FE057</vt:lpwstr>
  </property>
</Properties>
</file>